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20" r:id="rId2"/>
    <p:sldId id="357" r:id="rId3"/>
    <p:sldId id="359" r:id="rId4"/>
    <p:sldId id="360" r:id="rId5"/>
    <p:sldId id="358" r:id="rId6"/>
    <p:sldId id="395" r:id="rId7"/>
    <p:sldId id="363" r:id="rId8"/>
    <p:sldId id="361" r:id="rId9"/>
    <p:sldId id="365" r:id="rId10"/>
    <p:sldId id="364" r:id="rId11"/>
    <p:sldId id="366" r:id="rId12"/>
    <p:sldId id="362" r:id="rId13"/>
    <p:sldId id="393" r:id="rId14"/>
    <p:sldId id="399" r:id="rId15"/>
    <p:sldId id="369" r:id="rId16"/>
    <p:sldId id="376" r:id="rId17"/>
    <p:sldId id="375" r:id="rId18"/>
    <p:sldId id="396" r:id="rId19"/>
    <p:sldId id="368" r:id="rId20"/>
    <p:sldId id="397" r:id="rId21"/>
    <p:sldId id="367" r:id="rId22"/>
    <p:sldId id="398" r:id="rId23"/>
    <p:sldId id="371" r:id="rId24"/>
    <p:sldId id="370" r:id="rId25"/>
    <p:sldId id="374" r:id="rId26"/>
    <p:sldId id="377" r:id="rId27"/>
    <p:sldId id="378" r:id="rId28"/>
    <p:sldId id="400" r:id="rId29"/>
    <p:sldId id="391" r:id="rId30"/>
    <p:sldId id="388" r:id="rId31"/>
    <p:sldId id="402" r:id="rId32"/>
    <p:sldId id="403" r:id="rId33"/>
    <p:sldId id="390" r:id="rId34"/>
    <p:sldId id="401" r:id="rId35"/>
    <p:sldId id="383" r:id="rId36"/>
    <p:sldId id="387" r:id="rId37"/>
    <p:sldId id="392" r:id="rId38"/>
    <p:sldId id="404" r:id="rId39"/>
    <p:sldId id="384" r:id="rId40"/>
    <p:sldId id="385" r:id="rId41"/>
    <p:sldId id="405" r:id="rId42"/>
    <p:sldId id="406" r:id="rId43"/>
    <p:sldId id="37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61DA5-A33A-4B1F-BA42-8BE2959F8D1E}" v="11" dt="2022-11-28T23:00:04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1268"/>
  </p:normalViewPr>
  <p:slideViewPr>
    <p:cSldViewPr snapToGrid="0" snapToObjects="1">
      <p:cViewPr>
        <p:scale>
          <a:sx n="56" d="100"/>
          <a:sy n="56" d="100"/>
        </p:scale>
        <p:origin x="13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E2B61DA5-A33A-4B1F-BA42-8BE2959F8D1E}"/>
    <pc:docChg chg="undo redo custSel addSld delSld modSld sldOrd">
      <pc:chgData name="Antonio Chaves" userId="9f307884d93720a1" providerId="LiveId" clId="{E2B61DA5-A33A-4B1F-BA42-8BE2959F8D1E}" dt="2022-11-28T23:02:54.868" v="450" actId="14100"/>
      <pc:docMkLst>
        <pc:docMk/>
      </pc:docMkLst>
      <pc:sldChg chg="modSp mod ord">
        <pc:chgData name="Antonio Chaves" userId="9f307884d93720a1" providerId="LiveId" clId="{E2B61DA5-A33A-4B1F-BA42-8BE2959F8D1E}" dt="2022-11-28T21:42:09.085" v="128" actId="1076"/>
        <pc:sldMkLst>
          <pc:docMk/>
          <pc:sldMk cId="1379858479" sldId="369"/>
        </pc:sldMkLst>
        <pc:picChg chg="mod">
          <ac:chgData name="Antonio Chaves" userId="9f307884d93720a1" providerId="LiveId" clId="{E2B61DA5-A33A-4B1F-BA42-8BE2959F8D1E}" dt="2022-11-28T21:42:09.085" v="128" actId="1076"/>
          <ac:picMkLst>
            <pc:docMk/>
            <pc:sldMk cId="1379858479" sldId="369"/>
            <ac:picMk id="4" creationId="{28BC4667-24C5-DB4C-A976-045A825124A1}"/>
          </ac:picMkLst>
        </pc:picChg>
      </pc:sldChg>
      <pc:sldChg chg="modSp mod">
        <pc:chgData name="Antonio Chaves" userId="9f307884d93720a1" providerId="LiveId" clId="{E2B61DA5-A33A-4B1F-BA42-8BE2959F8D1E}" dt="2022-11-28T22:57:36.612" v="161" actId="1037"/>
        <pc:sldMkLst>
          <pc:docMk/>
          <pc:sldMk cId="1895535578" sldId="370"/>
        </pc:sldMkLst>
        <pc:picChg chg="mod">
          <ac:chgData name="Antonio Chaves" userId="9f307884d93720a1" providerId="LiveId" clId="{E2B61DA5-A33A-4B1F-BA42-8BE2959F8D1E}" dt="2022-11-28T22:57:36.612" v="161" actId="1037"/>
          <ac:picMkLst>
            <pc:docMk/>
            <pc:sldMk cId="1895535578" sldId="370"/>
            <ac:picMk id="3" creationId="{78AF0E8F-B9A9-034A-9105-E50991AA5876}"/>
          </ac:picMkLst>
        </pc:picChg>
      </pc:sldChg>
      <pc:sldChg chg="modSp mod">
        <pc:chgData name="Antonio Chaves" userId="9f307884d93720a1" providerId="LiveId" clId="{E2B61DA5-A33A-4B1F-BA42-8BE2959F8D1E}" dt="2022-11-28T21:34:52.432" v="76" actId="1076"/>
        <pc:sldMkLst>
          <pc:docMk/>
          <pc:sldMk cId="3704969668" sldId="371"/>
        </pc:sldMkLst>
        <pc:picChg chg="mod">
          <ac:chgData name="Antonio Chaves" userId="9f307884d93720a1" providerId="LiveId" clId="{E2B61DA5-A33A-4B1F-BA42-8BE2959F8D1E}" dt="2022-11-28T21:34:52.432" v="76" actId="1076"/>
          <ac:picMkLst>
            <pc:docMk/>
            <pc:sldMk cId="3704969668" sldId="371"/>
            <ac:picMk id="3" creationId="{8A265608-29A0-D949-9D99-A1AC88261A2E}"/>
          </ac:picMkLst>
        </pc:picChg>
      </pc:sldChg>
      <pc:sldChg chg="modSp mod">
        <pc:chgData name="Antonio Chaves" userId="9f307884d93720a1" providerId="LiveId" clId="{E2B61DA5-A33A-4B1F-BA42-8BE2959F8D1E}" dt="2022-11-28T22:57:19.996" v="149" actId="1037"/>
        <pc:sldMkLst>
          <pc:docMk/>
          <pc:sldMk cId="733753081" sldId="375"/>
        </pc:sldMkLst>
        <pc:picChg chg="mod">
          <ac:chgData name="Antonio Chaves" userId="9f307884d93720a1" providerId="LiveId" clId="{E2B61DA5-A33A-4B1F-BA42-8BE2959F8D1E}" dt="2022-11-28T22:57:19.996" v="149" actId="1037"/>
          <ac:picMkLst>
            <pc:docMk/>
            <pc:sldMk cId="733753081" sldId="375"/>
            <ac:picMk id="3" creationId="{15264106-1D6F-9A4A-9536-95DB9D382E8C}"/>
          </ac:picMkLst>
        </pc:picChg>
      </pc:sldChg>
      <pc:sldChg chg="modSp mod">
        <pc:chgData name="Antonio Chaves" userId="9f307884d93720a1" providerId="LiveId" clId="{E2B61DA5-A33A-4B1F-BA42-8BE2959F8D1E}" dt="2022-11-28T22:57:08.461" v="133" actId="14100"/>
        <pc:sldMkLst>
          <pc:docMk/>
          <pc:sldMk cId="582032453" sldId="376"/>
        </pc:sldMkLst>
        <pc:picChg chg="mod">
          <ac:chgData name="Antonio Chaves" userId="9f307884d93720a1" providerId="LiveId" clId="{E2B61DA5-A33A-4B1F-BA42-8BE2959F8D1E}" dt="2022-11-28T22:57:08.461" v="133" actId="14100"/>
          <ac:picMkLst>
            <pc:docMk/>
            <pc:sldMk cId="582032453" sldId="376"/>
            <ac:picMk id="3" creationId="{51682FB0-7352-2F41-A8DA-B177930D84ED}"/>
          </ac:picMkLst>
        </pc:picChg>
      </pc:sldChg>
      <pc:sldChg chg="modSp mod">
        <pc:chgData name="Antonio Chaves" userId="9f307884d93720a1" providerId="LiveId" clId="{E2B61DA5-A33A-4B1F-BA42-8BE2959F8D1E}" dt="2022-11-28T23:02:28.902" v="445" actId="1076"/>
        <pc:sldMkLst>
          <pc:docMk/>
          <pc:sldMk cId="3107861581" sldId="377"/>
        </pc:sldMkLst>
        <pc:picChg chg="mod">
          <ac:chgData name="Antonio Chaves" userId="9f307884d93720a1" providerId="LiveId" clId="{E2B61DA5-A33A-4B1F-BA42-8BE2959F8D1E}" dt="2022-11-28T23:02:28.902" v="445" actId="1076"/>
          <ac:picMkLst>
            <pc:docMk/>
            <pc:sldMk cId="3107861581" sldId="377"/>
            <ac:picMk id="3" creationId="{94EEF55E-24DB-E441-BA82-FA9B1C932F32}"/>
          </ac:picMkLst>
        </pc:picChg>
      </pc:sldChg>
      <pc:sldChg chg="modSp mod">
        <pc:chgData name="Antonio Chaves" userId="9f307884d93720a1" providerId="LiveId" clId="{E2B61DA5-A33A-4B1F-BA42-8BE2959F8D1E}" dt="2022-11-28T23:02:34.032" v="446" actId="1076"/>
        <pc:sldMkLst>
          <pc:docMk/>
          <pc:sldMk cId="697123327" sldId="378"/>
        </pc:sldMkLst>
        <pc:picChg chg="mod">
          <ac:chgData name="Antonio Chaves" userId="9f307884d93720a1" providerId="LiveId" clId="{E2B61DA5-A33A-4B1F-BA42-8BE2959F8D1E}" dt="2022-11-28T23:02:34.032" v="446" actId="1076"/>
          <ac:picMkLst>
            <pc:docMk/>
            <pc:sldMk cId="697123327" sldId="378"/>
            <ac:picMk id="3" creationId="{37565C77-1EDD-9542-8B4D-DFC416A479A4}"/>
          </ac:picMkLst>
        </pc:picChg>
      </pc:sldChg>
      <pc:sldChg chg="del">
        <pc:chgData name="Antonio Chaves" userId="9f307884d93720a1" providerId="LiveId" clId="{E2B61DA5-A33A-4B1F-BA42-8BE2959F8D1E}" dt="2022-11-28T21:41:29.996" v="126" actId="47"/>
        <pc:sldMkLst>
          <pc:docMk/>
          <pc:sldMk cId="1561034711" sldId="379"/>
        </pc:sldMkLst>
      </pc:sldChg>
      <pc:sldChg chg="del">
        <pc:chgData name="Antonio Chaves" userId="9f307884d93720a1" providerId="LiveId" clId="{E2B61DA5-A33A-4B1F-BA42-8BE2959F8D1E}" dt="2022-11-28T21:43:30.468" v="132" actId="47"/>
        <pc:sldMkLst>
          <pc:docMk/>
          <pc:sldMk cId="752598235" sldId="380"/>
        </pc:sldMkLst>
      </pc:sldChg>
      <pc:sldChg chg="modSp mod">
        <pc:chgData name="Antonio Chaves" userId="9f307884d93720a1" providerId="LiveId" clId="{E2B61DA5-A33A-4B1F-BA42-8BE2959F8D1E}" dt="2022-11-28T22:59:31.055" v="425" actId="1037"/>
        <pc:sldMkLst>
          <pc:docMk/>
          <pc:sldMk cId="2849475226" sldId="383"/>
        </pc:sldMkLst>
        <pc:picChg chg="mod">
          <ac:chgData name="Antonio Chaves" userId="9f307884d93720a1" providerId="LiveId" clId="{E2B61DA5-A33A-4B1F-BA42-8BE2959F8D1E}" dt="2022-11-28T22:59:31.055" v="425" actId="1037"/>
          <ac:picMkLst>
            <pc:docMk/>
            <pc:sldMk cId="2849475226" sldId="383"/>
            <ac:picMk id="3" creationId="{C32479CB-506B-3D42-8EFB-71EFDB568789}"/>
          </ac:picMkLst>
        </pc:picChg>
      </pc:sldChg>
      <pc:sldChg chg="addSp delSp modSp mod">
        <pc:chgData name="Antonio Chaves" userId="9f307884d93720a1" providerId="LiveId" clId="{E2B61DA5-A33A-4B1F-BA42-8BE2959F8D1E}" dt="2022-11-28T23:01:14.488" v="444" actId="14100"/>
        <pc:sldMkLst>
          <pc:docMk/>
          <pc:sldMk cId="1804929347" sldId="384"/>
        </pc:sldMkLst>
        <pc:picChg chg="add del mod">
          <ac:chgData name="Antonio Chaves" userId="9f307884d93720a1" providerId="LiveId" clId="{E2B61DA5-A33A-4B1F-BA42-8BE2959F8D1E}" dt="2022-11-28T23:00:06.971" v="433" actId="478"/>
          <ac:picMkLst>
            <pc:docMk/>
            <pc:sldMk cId="1804929347" sldId="384"/>
            <ac:picMk id="2" creationId="{6D12D9F9-5673-131D-6F67-D2E45D2F9000}"/>
          </ac:picMkLst>
        </pc:picChg>
        <pc:picChg chg="mod">
          <ac:chgData name="Antonio Chaves" userId="9f307884d93720a1" providerId="LiveId" clId="{E2B61DA5-A33A-4B1F-BA42-8BE2959F8D1E}" dt="2022-11-28T23:01:14.488" v="444" actId="14100"/>
          <ac:picMkLst>
            <pc:docMk/>
            <pc:sldMk cId="1804929347" sldId="384"/>
            <ac:picMk id="5" creationId="{4CD6A76E-9F13-A042-9BEC-E182BC63659D}"/>
          </ac:picMkLst>
        </pc:picChg>
      </pc:sldChg>
      <pc:sldChg chg="modSp mod">
        <pc:chgData name="Antonio Chaves" userId="9f307884d93720a1" providerId="LiveId" clId="{E2B61DA5-A33A-4B1F-BA42-8BE2959F8D1E}" dt="2022-11-28T23:00:28.071" v="437" actId="14100"/>
        <pc:sldMkLst>
          <pc:docMk/>
          <pc:sldMk cId="3112621209" sldId="385"/>
        </pc:sldMkLst>
        <pc:picChg chg="mod">
          <ac:chgData name="Antonio Chaves" userId="9f307884d93720a1" providerId="LiveId" clId="{E2B61DA5-A33A-4B1F-BA42-8BE2959F8D1E}" dt="2022-11-28T23:00:28.071" v="437" actId="14100"/>
          <ac:picMkLst>
            <pc:docMk/>
            <pc:sldMk cId="3112621209" sldId="385"/>
            <ac:picMk id="3" creationId="{A49F5387-D50D-904C-B05C-527B0A767A2A}"/>
          </ac:picMkLst>
        </pc:picChg>
      </pc:sldChg>
      <pc:sldChg chg="modSp mod">
        <pc:chgData name="Antonio Chaves" userId="9f307884d93720a1" providerId="LiveId" clId="{E2B61DA5-A33A-4B1F-BA42-8BE2959F8D1E}" dt="2022-11-28T22:59:37.083" v="427" actId="14100"/>
        <pc:sldMkLst>
          <pc:docMk/>
          <pc:sldMk cId="2164999608" sldId="387"/>
        </pc:sldMkLst>
        <pc:picChg chg="mod">
          <ac:chgData name="Antonio Chaves" userId="9f307884d93720a1" providerId="LiveId" clId="{E2B61DA5-A33A-4B1F-BA42-8BE2959F8D1E}" dt="2022-11-28T22:59:37.083" v="427" actId="14100"/>
          <ac:picMkLst>
            <pc:docMk/>
            <pc:sldMk cId="2164999608" sldId="387"/>
            <ac:picMk id="3" creationId="{C28C1A75-4F4A-354F-A1D1-401B3C80751C}"/>
          </ac:picMkLst>
        </pc:picChg>
      </pc:sldChg>
      <pc:sldChg chg="modSp mod">
        <pc:chgData name="Antonio Chaves" userId="9f307884d93720a1" providerId="LiveId" clId="{E2B61DA5-A33A-4B1F-BA42-8BE2959F8D1E}" dt="2022-11-28T22:58:30.247" v="266" actId="1037"/>
        <pc:sldMkLst>
          <pc:docMk/>
          <pc:sldMk cId="3705287272" sldId="388"/>
        </pc:sldMkLst>
        <pc:picChg chg="mod">
          <ac:chgData name="Antonio Chaves" userId="9f307884d93720a1" providerId="LiveId" clId="{E2B61DA5-A33A-4B1F-BA42-8BE2959F8D1E}" dt="2022-11-28T22:58:30.247" v="266" actId="1037"/>
          <ac:picMkLst>
            <pc:docMk/>
            <pc:sldMk cId="3705287272" sldId="388"/>
            <ac:picMk id="3" creationId="{73A8BADC-0282-E948-9DBB-CFF70F029735}"/>
          </ac:picMkLst>
        </pc:picChg>
      </pc:sldChg>
      <pc:sldChg chg="modSp mod ord">
        <pc:chgData name="Antonio Chaves" userId="9f307884d93720a1" providerId="LiveId" clId="{E2B61DA5-A33A-4B1F-BA42-8BE2959F8D1E}" dt="2022-11-28T22:59:03.587" v="353" actId="1036"/>
        <pc:sldMkLst>
          <pc:docMk/>
          <pc:sldMk cId="2567850893" sldId="390"/>
        </pc:sldMkLst>
        <pc:picChg chg="mod">
          <ac:chgData name="Antonio Chaves" userId="9f307884d93720a1" providerId="LiveId" clId="{E2B61DA5-A33A-4B1F-BA42-8BE2959F8D1E}" dt="2022-11-28T22:59:03.587" v="353" actId="1036"/>
          <ac:picMkLst>
            <pc:docMk/>
            <pc:sldMk cId="2567850893" sldId="390"/>
            <ac:picMk id="3" creationId="{577BCBF4-1413-5D4F-B635-65AAD101E1F5}"/>
          </ac:picMkLst>
        </pc:picChg>
      </pc:sldChg>
      <pc:sldChg chg="modSp mod">
        <pc:chgData name="Antonio Chaves" userId="9f307884d93720a1" providerId="LiveId" clId="{E2B61DA5-A33A-4B1F-BA42-8BE2959F8D1E}" dt="2022-11-28T23:02:42.569" v="448" actId="14100"/>
        <pc:sldMkLst>
          <pc:docMk/>
          <pc:sldMk cId="3227711539" sldId="391"/>
        </pc:sldMkLst>
        <pc:picChg chg="mod">
          <ac:chgData name="Antonio Chaves" userId="9f307884d93720a1" providerId="LiveId" clId="{E2B61DA5-A33A-4B1F-BA42-8BE2959F8D1E}" dt="2022-11-28T23:02:42.569" v="448" actId="14100"/>
          <ac:picMkLst>
            <pc:docMk/>
            <pc:sldMk cId="3227711539" sldId="391"/>
            <ac:picMk id="3" creationId="{0F6E9E35-7D31-0C41-BE38-3E625714783E}"/>
          </ac:picMkLst>
        </pc:picChg>
      </pc:sldChg>
      <pc:sldChg chg="del ord">
        <pc:chgData name="Antonio Chaves" userId="9f307884d93720a1" providerId="LiveId" clId="{E2B61DA5-A33A-4B1F-BA42-8BE2959F8D1E}" dt="2022-11-28T21:42:52.466" v="131" actId="47"/>
        <pc:sldMkLst>
          <pc:docMk/>
          <pc:sldMk cId="3954210366" sldId="394"/>
        </pc:sldMkLst>
      </pc:sldChg>
      <pc:sldChg chg="delSp new add del mod">
        <pc:chgData name="Antonio Chaves" userId="9f307884d93720a1" providerId="LiveId" clId="{E2B61DA5-A33A-4B1F-BA42-8BE2959F8D1E}" dt="2022-11-28T20:45:47.840" v="9" actId="47"/>
        <pc:sldMkLst>
          <pc:docMk/>
          <pc:sldMk cId="2781881144" sldId="396"/>
        </pc:sldMkLst>
        <pc:spChg chg="del">
          <ac:chgData name="Antonio Chaves" userId="9f307884d93720a1" providerId="LiveId" clId="{E2B61DA5-A33A-4B1F-BA42-8BE2959F8D1E}" dt="2022-11-28T20:45:24.856" v="5" actId="478"/>
          <ac:spMkLst>
            <pc:docMk/>
            <pc:sldMk cId="2781881144" sldId="396"/>
            <ac:spMk id="2" creationId="{7CD45C70-DE1C-9130-4659-9A651C18520C}"/>
          </ac:spMkLst>
        </pc:spChg>
        <pc:spChg chg="del">
          <ac:chgData name="Antonio Chaves" userId="9f307884d93720a1" providerId="LiveId" clId="{E2B61DA5-A33A-4B1F-BA42-8BE2959F8D1E}" dt="2022-11-28T20:45:27.514" v="6" actId="478"/>
          <ac:spMkLst>
            <pc:docMk/>
            <pc:sldMk cId="2781881144" sldId="396"/>
            <ac:spMk id="3" creationId="{31641898-EE8B-C73E-3863-D47C4B7533E4}"/>
          </ac:spMkLst>
        </pc:spChg>
      </pc:sldChg>
      <pc:sldChg chg="addSp delSp modSp new mod ord">
        <pc:chgData name="Antonio Chaves" userId="9f307884d93720a1" providerId="LiveId" clId="{E2B61DA5-A33A-4B1F-BA42-8BE2959F8D1E}" dt="2022-11-28T21:35:30.821" v="78"/>
        <pc:sldMkLst>
          <pc:docMk/>
          <pc:sldMk cId="4100692072" sldId="396"/>
        </pc:sldMkLst>
        <pc:spChg chg="del">
          <ac:chgData name="Antonio Chaves" userId="9f307884d93720a1" providerId="LiveId" clId="{E2B61DA5-A33A-4B1F-BA42-8BE2959F8D1E}" dt="2022-11-28T20:46:04.211" v="11" actId="478"/>
          <ac:spMkLst>
            <pc:docMk/>
            <pc:sldMk cId="4100692072" sldId="396"/>
            <ac:spMk id="2" creationId="{E8C0044E-C767-9C60-37F4-6AB8E0622044}"/>
          </ac:spMkLst>
        </pc:spChg>
        <pc:spChg chg="del">
          <ac:chgData name="Antonio Chaves" userId="9f307884d93720a1" providerId="LiveId" clId="{E2B61DA5-A33A-4B1F-BA42-8BE2959F8D1E}" dt="2022-11-28T20:46:08.049" v="12" actId="478"/>
          <ac:spMkLst>
            <pc:docMk/>
            <pc:sldMk cId="4100692072" sldId="396"/>
            <ac:spMk id="3" creationId="{D14FC6AF-0143-B60D-FF98-7AA2A6680A1E}"/>
          </ac:spMkLst>
        </pc:spChg>
        <pc:picChg chg="add mod">
          <ac:chgData name="Antonio Chaves" userId="9f307884d93720a1" providerId="LiveId" clId="{E2B61DA5-A33A-4B1F-BA42-8BE2959F8D1E}" dt="2022-11-28T21:33:45.346" v="61" actId="1076"/>
          <ac:picMkLst>
            <pc:docMk/>
            <pc:sldMk cId="4100692072" sldId="396"/>
            <ac:picMk id="5" creationId="{A1045B07-6216-4B5B-B096-26FEBA075FA0}"/>
          </ac:picMkLst>
        </pc:picChg>
      </pc:sldChg>
      <pc:sldChg chg="addSp delSp modSp new mod ord">
        <pc:chgData name="Antonio Chaves" userId="9f307884d93720a1" providerId="LiveId" clId="{E2B61DA5-A33A-4B1F-BA42-8BE2959F8D1E}" dt="2022-11-28T21:35:47.061" v="80"/>
        <pc:sldMkLst>
          <pc:docMk/>
          <pc:sldMk cId="2209277004" sldId="397"/>
        </pc:sldMkLst>
        <pc:spChg chg="del">
          <ac:chgData name="Antonio Chaves" userId="9f307884d93720a1" providerId="LiveId" clId="{E2B61DA5-A33A-4B1F-BA42-8BE2959F8D1E}" dt="2022-11-28T20:46:32.997" v="14" actId="478"/>
          <ac:spMkLst>
            <pc:docMk/>
            <pc:sldMk cId="2209277004" sldId="397"/>
            <ac:spMk id="2" creationId="{91354DF9-6B8A-C2BC-C2C3-578FF848F9C1}"/>
          </ac:spMkLst>
        </pc:spChg>
        <pc:spChg chg="del">
          <ac:chgData name="Antonio Chaves" userId="9f307884d93720a1" providerId="LiveId" clId="{E2B61DA5-A33A-4B1F-BA42-8BE2959F8D1E}" dt="2022-11-28T20:46:36.635" v="15" actId="478"/>
          <ac:spMkLst>
            <pc:docMk/>
            <pc:sldMk cId="2209277004" sldId="397"/>
            <ac:spMk id="3" creationId="{EB4A5305-5463-0EB3-3B2B-427DEDF5B4A9}"/>
          </ac:spMkLst>
        </pc:spChg>
        <pc:picChg chg="add mod">
          <ac:chgData name="Antonio Chaves" userId="9f307884d93720a1" providerId="LiveId" clId="{E2B61DA5-A33A-4B1F-BA42-8BE2959F8D1E}" dt="2022-11-28T21:34:02.579" v="66" actId="1076"/>
          <ac:picMkLst>
            <pc:docMk/>
            <pc:sldMk cId="2209277004" sldId="397"/>
            <ac:picMk id="5" creationId="{80A5EEA0-C4EF-1AC5-E793-F038C82BAC33}"/>
          </ac:picMkLst>
        </pc:picChg>
      </pc:sldChg>
      <pc:sldChg chg="addSp modSp new mod ord">
        <pc:chgData name="Antonio Chaves" userId="9f307884d93720a1" providerId="LiveId" clId="{E2B61DA5-A33A-4B1F-BA42-8BE2959F8D1E}" dt="2022-11-28T21:34:44.379" v="74"/>
        <pc:sldMkLst>
          <pc:docMk/>
          <pc:sldMk cId="2826311098" sldId="398"/>
        </pc:sldMkLst>
        <pc:picChg chg="add mod">
          <ac:chgData name="Antonio Chaves" userId="9f307884d93720a1" providerId="LiveId" clId="{E2B61DA5-A33A-4B1F-BA42-8BE2959F8D1E}" dt="2022-11-28T21:34:26.974" v="70" actId="1076"/>
          <ac:picMkLst>
            <pc:docMk/>
            <pc:sldMk cId="2826311098" sldId="398"/>
            <ac:picMk id="3" creationId="{D69BFF1B-01DF-98BF-11A1-1C281CC3512D}"/>
          </ac:picMkLst>
        </pc:picChg>
      </pc:sldChg>
      <pc:sldChg chg="addSp modSp new mod ord">
        <pc:chgData name="Antonio Chaves" userId="9f307884d93720a1" providerId="LiveId" clId="{E2B61DA5-A33A-4B1F-BA42-8BE2959F8D1E}" dt="2022-11-28T20:47:47.566" v="31" actId="1076"/>
        <pc:sldMkLst>
          <pc:docMk/>
          <pc:sldMk cId="606454881" sldId="399"/>
        </pc:sldMkLst>
        <pc:picChg chg="add mod">
          <ac:chgData name="Antonio Chaves" userId="9f307884d93720a1" providerId="LiveId" clId="{E2B61DA5-A33A-4B1F-BA42-8BE2959F8D1E}" dt="2022-11-28T20:47:47.566" v="31" actId="1076"/>
          <ac:picMkLst>
            <pc:docMk/>
            <pc:sldMk cId="606454881" sldId="399"/>
            <ac:picMk id="3" creationId="{54FAD828-66FF-FFD9-5BF5-F5F2DFCB534A}"/>
          </ac:picMkLst>
        </pc:picChg>
      </pc:sldChg>
      <pc:sldChg chg="addSp modSp new mod ord">
        <pc:chgData name="Antonio Chaves" userId="9f307884d93720a1" providerId="LiveId" clId="{E2B61DA5-A33A-4B1F-BA42-8BE2959F8D1E}" dt="2022-11-28T22:58:05.077" v="214" actId="1036"/>
        <pc:sldMkLst>
          <pc:docMk/>
          <pc:sldMk cId="2934858226" sldId="400"/>
        </pc:sldMkLst>
        <pc:picChg chg="add mod">
          <ac:chgData name="Antonio Chaves" userId="9f307884d93720a1" providerId="LiveId" clId="{E2B61DA5-A33A-4B1F-BA42-8BE2959F8D1E}" dt="2022-11-28T22:58:05.077" v="214" actId="1036"/>
          <ac:picMkLst>
            <pc:docMk/>
            <pc:sldMk cId="2934858226" sldId="400"/>
            <ac:picMk id="3" creationId="{5F223906-AF12-DE79-223D-643DFD9989B1}"/>
          </ac:picMkLst>
        </pc:picChg>
      </pc:sldChg>
      <pc:sldChg chg="addSp modSp new mod ord">
        <pc:chgData name="Antonio Chaves" userId="9f307884d93720a1" providerId="LiveId" clId="{E2B61DA5-A33A-4B1F-BA42-8BE2959F8D1E}" dt="2022-11-28T22:59:22.654" v="410" actId="1076"/>
        <pc:sldMkLst>
          <pc:docMk/>
          <pc:sldMk cId="2623410374" sldId="401"/>
        </pc:sldMkLst>
        <pc:picChg chg="add mod">
          <ac:chgData name="Antonio Chaves" userId="9f307884d93720a1" providerId="LiveId" clId="{E2B61DA5-A33A-4B1F-BA42-8BE2959F8D1E}" dt="2022-11-28T22:59:22.654" v="410" actId="1076"/>
          <ac:picMkLst>
            <pc:docMk/>
            <pc:sldMk cId="2623410374" sldId="401"/>
            <ac:picMk id="3" creationId="{8F9EDA19-4DA2-336F-D3A1-3BBE73E2F95B}"/>
          </ac:picMkLst>
        </pc:picChg>
      </pc:sldChg>
      <pc:sldChg chg="addSp modSp new mod ord">
        <pc:chgData name="Antonio Chaves" userId="9f307884d93720a1" providerId="LiveId" clId="{E2B61DA5-A33A-4B1F-BA42-8BE2959F8D1E}" dt="2022-11-28T23:02:54.868" v="450" actId="14100"/>
        <pc:sldMkLst>
          <pc:docMk/>
          <pc:sldMk cId="2703786845" sldId="402"/>
        </pc:sldMkLst>
        <pc:picChg chg="add mod">
          <ac:chgData name="Antonio Chaves" userId="9f307884d93720a1" providerId="LiveId" clId="{E2B61DA5-A33A-4B1F-BA42-8BE2959F8D1E}" dt="2022-11-28T23:02:54.868" v="450" actId="14100"/>
          <ac:picMkLst>
            <pc:docMk/>
            <pc:sldMk cId="2703786845" sldId="402"/>
            <ac:picMk id="3" creationId="{502BF8AD-E8F4-1C8A-40F7-ABEFA47763D3}"/>
          </ac:picMkLst>
        </pc:picChg>
      </pc:sldChg>
      <pc:sldChg chg="addSp modSp new mod ord">
        <pc:chgData name="Antonio Chaves" userId="9f307884d93720a1" providerId="LiveId" clId="{E2B61DA5-A33A-4B1F-BA42-8BE2959F8D1E}" dt="2022-11-28T22:58:54.171" v="336" actId="1076"/>
        <pc:sldMkLst>
          <pc:docMk/>
          <pc:sldMk cId="635040614" sldId="403"/>
        </pc:sldMkLst>
        <pc:picChg chg="add mod">
          <ac:chgData name="Antonio Chaves" userId="9f307884d93720a1" providerId="LiveId" clId="{E2B61DA5-A33A-4B1F-BA42-8BE2959F8D1E}" dt="2022-11-28T22:58:54.171" v="336" actId="1076"/>
          <ac:picMkLst>
            <pc:docMk/>
            <pc:sldMk cId="635040614" sldId="403"/>
            <ac:picMk id="3" creationId="{117155D3-FDB4-1BE6-847E-182853DD8171}"/>
          </ac:picMkLst>
        </pc:picChg>
      </pc:sldChg>
      <pc:sldChg chg="addSp modSp new mod">
        <pc:chgData name="Antonio Chaves" userId="9f307884d93720a1" providerId="LiveId" clId="{E2B61DA5-A33A-4B1F-BA42-8BE2959F8D1E}" dt="2022-11-28T23:00:58.513" v="442" actId="14100"/>
        <pc:sldMkLst>
          <pc:docMk/>
          <pc:sldMk cId="2983822941" sldId="404"/>
        </pc:sldMkLst>
        <pc:picChg chg="add mod">
          <ac:chgData name="Antonio Chaves" userId="9f307884d93720a1" providerId="LiveId" clId="{E2B61DA5-A33A-4B1F-BA42-8BE2959F8D1E}" dt="2022-11-28T23:00:58.513" v="442" actId="14100"/>
          <ac:picMkLst>
            <pc:docMk/>
            <pc:sldMk cId="2983822941" sldId="404"/>
            <ac:picMk id="3" creationId="{65C7FF80-16FD-217D-F77B-17810D576638}"/>
          </ac:picMkLst>
        </pc:picChg>
      </pc:sldChg>
      <pc:sldChg chg="modSp add mod ord">
        <pc:chgData name="Antonio Chaves" userId="9f307884d93720a1" providerId="LiveId" clId="{E2B61DA5-A33A-4B1F-BA42-8BE2959F8D1E}" dt="2022-11-28T20:52:11.733" v="53" actId="20577"/>
        <pc:sldMkLst>
          <pc:docMk/>
          <pc:sldMk cId="3729857231" sldId="405"/>
        </pc:sldMkLst>
        <pc:spChg chg="mod">
          <ac:chgData name="Antonio Chaves" userId="9f307884d93720a1" providerId="LiveId" clId="{E2B61DA5-A33A-4B1F-BA42-8BE2959F8D1E}" dt="2022-11-28T20:52:11.733" v="53" actId="20577"/>
          <ac:spMkLst>
            <pc:docMk/>
            <pc:sldMk cId="3729857231" sldId="405"/>
            <ac:spMk id="2" creationId="{00000000-0000-0000-0000-000000000000}"/>
          </ac:spMkLst>
        </pc:spChg>
      </pc:sldChg>
      <pc:sldChg chg="addSp modSp new mod">
        <pc:chgData name="Antonio Chaves" userId="9f307884d93720a1" providerId="LiveId" clId="{E2B61DA5-A33A-4B1F-BA42-8BE2959F8D1E}" dt="2022-11-28T23:00:41.165" v="440" actId="1076"/>
        <pc:sldMkLst>
          <pc:docMk/>
          <pc:sldMk cId="4285898999" sldId="406"/>
        </pc:sldMkLst>
        <pc:picChg chg="add mod">
          <ac:chgData name="Antonio Chaves" userId="9f307884d93720a1" providerId="LiveId" clId="{E2B61DA5-A33A-4B1F-BA42-8BE2959F8D1E}" dt="2022-11-28T23:00:41.165" v="440" actId="1076"/>
          <ac:picMkLst>
            <pc:docMk/>
            <pc:sldMk cId="4285898999" sldId="406"/>
            <ac:picMk id="3" creationId="{081F8BA5-7027-9FB9-08C4-7379C378D4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891D1C-CAF6-0649-B5A8-0B855A055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1D041-00B9-7B40-ACEA-9FF44D6B7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8E68-301A-D64F-A356-9010BBF1967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9E4C-2AA4-214F-9F7B-F0C580E77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9248-E5DE-F240-9EE8-B5C8B4557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6FB1A-AA1E-3C45-99C5-52723624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AAAF-0A39-FB44-B5DF-6E1399997E6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F764-F6DA-C44C-869D-73F1D386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EF5-3DB2-D944-B0F8-EA61C2CB7D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423209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dirty="0"/>
              <a:t>According to data </a:t>
            </a:r>
            <a:br>
              <a:rPr lang="en-US" sz="3600" dirty="0"/>
            </a:br>
            <a:r>
              <a:rPr lang="en-US" sz="3600" dirty="0"/>
              <a:t>from the the John Hopkins </a:t>
            </a:r>
            <a:br>
              <a:rPr lang="en-US" sz="3600" dirty="0"/>
            </a:br>
            <a:r>
              <a:rPr lang="en-US" sz="3600" dirty="0"/>
              <a:t>Coronavirus Resource Center</a:t>
            </a:r>
            <a:br>
              <a:rPr lang="en-US" sz="3600" dirty="0"/>
            </a:br>
            <a:r>
              <a:rPr lang="en-US" sz="3600" dirty="0"/>
              <a:t>COVID-19 death rates spiked following rollout of COVID vaccines</a:t>
            </a:r>
            <a:br>
              <a:rPr lang="en-US" sz="3600" dirty="0"/>
            </a:br>
            <a:r>
              <a:rPr lang="en-US" sz="3600" dirty="0"/>
              <a:t>in the following nations &amp; territories</a:t>
            </a:r>
          </a:p>
        </p:txBody>
      </p:sp>
    </p:spTree>
    <p:extLst>
      <p:ext uri="{BB962C8B-B14F-4D97-AF65-F5344CB8AC3E}">
        <p14:creationId xmlns:p14="http://schemas.microsoft.com/office/powerpoint/2010/main" val="149898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F9E4ADE-D9ED-384F-B2E6-A71569A4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397000"/>
            <a:ext cx="4432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51964497-0049-7A43-9516-A9B47BA2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1390650"/>
            <a:ext cx="4406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399A04D-C505-7F4F-95DE-E08CD128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409700"/>
            <a:ext cx="4356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Pacific &amp; Indian Oceans</a:t>
            </a:r>
          </a:p>
        </p:txBody>
      </p:sp>
    </p:spTree>
    <p:extLst>
      <p:ext uri="{BB962C8B-B14F-4D97-AF65-F5344CB8AC3E}">
        <p14:creationId xmlns:p14="http://schemas.microsoft.com/office/powerpoint/2010/main" val="118317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AD828-66FF-FFD9-5BF5-F5F2DFCB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45" y="950038"/>
            <a:ext cx="5404486" cy="45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8BC4667-24C5-DB4C-A976-045A8251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27" y="1097280"/>
            <a:ext cx="5002345" cy="44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682FB0-7352-2F41-A8DA-B177930D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065430"/>
            <a:ext cx="4706620" cy="45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5264106-1D6F-9A4A-9536-95DB9D38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1195204"/>
            <a:ext cx="4766310" cy="42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045B07-6216-4B5B-B096-26FEBA07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31" y="1310909"/>
            <a:ext cx="4986338" cy="42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42FAA45-F3F5-6D4A-A93C-3401D0C4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276350"/>
            <a:ext cx="4686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Caribbean Islands</a:t>
            </a:r>
          </a:p>
        </p:txBody>
      </p:sp>
    </p:spTree>
    <p:extLst>
      <p:ext uri="{BB962C8B-B14F-4D97-AF65-F5344CB8AC3E}">
        <p14:creationId xmlns:p14="http://schemas.microsoft.com/office/powerpoint/2010/main" val="183514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5EEA0-C4EF-1AC5-E793-F038C82B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02" y="1474095"/>
            <a:ext cx="4887278" cy="42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5E874B3-22FB-714E-8DA6-AD7BB534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308100"/>
            <a:ext cx="4597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BFF1B-01DF-98BF-11A1-1C281CC35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5" y="1189948"/>
            <a:ext cx="4987290" cy="45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A265608-29A0-D949-9D99-A1AC8826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72" y="1299845"/>
            <a:ext cx="4676056" cy="42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8AF0E8F-B9A9-034A-9105-E50991AA5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60" y="1074616"/>
            <a:ext cx="4771390" cy="44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105213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EEF55E-24DB-E441-BA82-FA9B1C93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0" y="1246132"/>
            <a:ext cx="4947920" cy="44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7565C77-1EDD-9542-8B4D-DFC416A4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1031475"/>
            <a:ext cx="4997450" cy="45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23906-AF12-DE79-223D-643DFD99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0" y="1069915"/>
            <a:ext cx="5208270" cy="45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8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F6E9E35-7D31-0C41-BE38-3E625714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70" y="1152338"/>
            <a:ext cx="4906010" cy="4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934B93-3375-F746-A312-DF718562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377950"/>
            <a:ext cx="4445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49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3A8BADC-0282-E948-9DBB-CFF70F02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60" y="1173864"/>
            <a:ext cx="4798060" cy="44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7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BF8AD-E8F4-1C8A-40F7-ABEFA477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77" y="1124357"/>
            <a:ext cx="5167313" cy="45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155D3-FDB4-1BE6-847E-182853DD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92" y="1242130"/>
            <a:ext cx="5085398" cy="43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77BCBF4-1413-5D4F-B635-65AAD101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0" y="1122426"/>
            <a:ext cx="4879340" cy="42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EDA19-4DA2-336F-D3A1-3BBE73E2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13" y="1143001"/>
            <a:ext cx="4987857" cy="42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0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32479CB-506B-3D42-8EFB-71EFDB56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80" y="1086993"/>
            <a:ext cx="4735830" cy="45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5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28C1A75-4F4A-354F-A1D1-401B3C80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27" y="1238088"/>
            <a:ext cx="4448713" cy="43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9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2280922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7FF80-16FD-217D-F77B-17810D57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36" y="1342489"/>
            <a:ext cx="5040154" cy="44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CD6A76E-9F13-A042-9BEC-E182BC63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271414"/>
            <a:ext cx="5139690" cy="45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D97F69D-90A8-5F4D-B6BD-F518EF22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1409700"/>
            <a:ext cx="4406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48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49F5387-D50D-904C-B05C-527B0A76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20" y="1206701"/>
            <a:ext cx="4892040" cy="44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21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00"/>
                </a:solidFill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3729857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F8BA5-7027-9FB9-08C4-7379C378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04" y="1452705"/>
            <a:ext cx="4722495" cy="41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8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BB09D-16FA-6E41-A6C9-0A11EE235E7E}"/>
              </a:ext>
            </a:extLst>
          </p:cNvPr>
          <p:cNvSpPr txBox="1"/>
          <p:nvPr/>
        </p:nvSpPr>
        <p:spPr>
          <a:xfrm>
            <a:off x="914400" y="2684264"/>
            <a:ext cx="764667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Open this link to explore the data yourself:</a:t>
            </a:r>
          </a:p>
          <a:p>
            <a:endParaRPr lang="en-US" sz="3200" dirty="0"/>
          </a:p>
          <a:p>
            <a:r>
              <a:rPr lang="en-US" sz="32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https://coronavirus.jhu.edu/map.html</a:t>
            </a:r>
            <a:endParaRPr lang="en-US" sz="32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19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4237B94-5F81-C545-9FD2-154EB4B0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409700"/>
            <a:ext cx="4356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A59C0DC-D349-4140-B288-4A15AD9B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409700"/>
            <a:ext cx="4483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ACB4F27-84FD-3442-9F19-938816AA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403350"/>
            <a:ext cx="4305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5627F8F-9512-DB41-AE7C-2E48903D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397000"/>
            <a:ext cx="4330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6C43F1E-DF5A-084F-8088-2D1D80E5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97000"/>
            <a:ext cx="44958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851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3757</TotalTime>
  <Words>60</Words>
  <Application>Microsoft Office PowerPoint</Application>
  <PresentationFormat>On-screen Show (4:3)</PresentationFormat>
  <Paragraphs>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Black</vt:lpstr>
      <vt:lpstr>According to data  from the the John Hopkins  Coronavirus Resource Center COVID-19 death rates spiked following rollout of COVID vaccines in the following nations &amp; territories</vt:lpstr>
      <vt:lpstr>Caribbean Islands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Pacific &amp; Indian Oceans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Europe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Microsoft Office User</dc:creator>
  <cp:lastModifiedBy>Antonio Chaves</cp:lastModifiedBy>
  <cp:revision>389</cp:revision>
  <cp:lastPrinted>2021-05-25T16:34:39Z</cp:lastPrinted>
  <dcterms:created xsi:type="dcterms:W3CDTF">2019-08-30T20:48:54Z</dcterms:created>
  <dcterms:modified xsi:type="dcterms:W3CDTF">2022-11-28T23:02:57Z</dcterms:modified>
</cp:coreProperties>
</file>